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64" r:id="rId4"/>
    <p:sldId id="265" r:id="rId5"/>
    <p:sldId id="266" r:id="rId6"/>
    <p:sldId id="267" r:id="rId7"/>
    <p:sldId id="268" r:id="rId8"/>
    <p:sldId id="271" r:id="rId9"/>
    <p:sldId id="272" r:id="rId10"/>
    <p:sldId id="269" r:id="rId11"/>
    <p:sldId id="270" r:id="rId12"/>
    <p:sldId id="273" r:id="rId13"/>
    <p:sldId id="274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Seu querer </a:t>
            </a:r>
          </a:p>
          <a:p>
            <a:r>
              <a:rPr lang="pt-BR" dirty="0"/>
              <a:t>encontro paz e vida, </a:t>
            </a:r>
          </a:p>
          <a:p>
            <a:r>
              <a:rPr lang="pt-BR" dirty="0"/>
              <a:t>E bênçãos que jamais provei. </a:t>
            </a:r>
          </a:p>
        </p:txBody>
      </p:sp>
    </p:spTree>
    <p:extLst>
      <p:ext uri="{BB962C8B-B14F-4D97-AF65-F5344CB8AC3E}">
        <p14:creationId xmlns:p14="http://schemas.microsoft.com/office/powerpoint/2010/main" val="1833697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Embora venham </a:t>
            </a:r>
          </a:p>
          <a:p>
            <a:r>
              <a:rPr lang="pt-BR" dirty="0"/>
              <a:t>lutas e tristezas,</a:t>
            </a:r>
          </a:p>
          <a:p>
            <a:r>
              <a:rPr lang="pt-BR" dirty="0"/>
              <a:t>Tenho fé que Deus me guiará.</a:t>
            </a:r>
          </a:p>
        </p:txBody>
      </p:sp>
    </p:spTree>
    <p:extLst>
      <p:ext uri="{BB962C8B-B14F-4D97-AF65-F5344CB8AC3E}">
        <p14:creationId xmlns:p14="http://schemas.microsoft.com/office/powerpoint/2010/main" val="2740238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174B6E2-EE8B-4BF6-AD11-A88855EC9E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minha vida eu </a:t>
            </a:r>
          </a:p>
          <a:p>
            <a:r>
              <a:rPr lang="pt-BR" dirty="0"/>
              <a:t>entrego a Deus,</a:t>
            </a:r>
          </a:p>
          <a:p>
            <a:r>
              <a:rPr lang="pt-BR" dirty="0"/>
              <a:t>Pois o Seu Filho </a:t>
            </a:r>
          </a:p>
          <a:p>
            <a:r>
              <a:rPr lang="pt-BR" dirty="0"/>
              <a:t>entregou por mim. </a:t>
            </a:r>
          </a:p>
        </p:txBody>
      </p:sp>
    </p:spTree>
    <p:extLst>
      <p:ext uri="{BB962C8B-B14F-4D97-AF65-F5344CB8AC3E}">
        <p14:creationId xmlns:p14="http://schemas.microsoft.com/office/powerpoint/2010/main" val="2029338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48518FA-A4ED-4720-A1B6-8693DE0B02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importa aonde for, </a:t>
            </a:r>
          </a:p>
          <a:p>
            <a:r>
              <a:rPr lang="pt-BR" dirty="0"/>
              <a:t>seguirei meu Senhor: </a:t>
            </a:r>
          </a:p>
          <a:p>
            <a:r>
              <a:rPr lang="pt-BR" dirty="0"/>
              <a:t>Sobre terra ou mar, </a:t>
            </a:r>
          </a:p>
          <a:p>
            <a:r>
              <a:rPr lang="pt-BR" dirty="0"/>
              <a:t>aonde Deus mandar, irei.</a:t>
            </a:r>
          </a:p>
        </p:txBody>
      </p:sp>
    </p:spTree>
    <p:extLst>
      <p:ext uri="{BB962C8B-B14F-4D97-AF65-F5344CB8AC3E}">
        <p14:creationId xmlns:p14="http://schemas.microsoft.com/office/powerpoint/2010/main" val="2230312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tem um plano </a:t>
            </a:r>
          </a:p>
          <a:p>
            <a:r>
              <a:rPr lang="pt-BR" dirty="0"/>
              <a:t>em cada criatura: </a:t>
            </a:r>
          </a:p>
          <a:p>
            <a:r>
              <a:rPr lang="pt-BR" dirty="0"/>
              <a:t>Aos astros, Ele dá o céu, </a:t>
            </a:r>
          </a:p>
        </p:txBody>
      </p:sp>
    </p:spTree>
    <p:extLst>
      <p:ext uri="{BB962C8B-B14F-4D97-AF65-F5344CB8AC3E}">
        <p14:creationId xmlns:p14="http://schemas.microsoft.com/office/powerpoint/2010/main" val="572511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cada rio, Ele dá um leito,</a:t>
            </a:r>
          </a:p>
          <a:p>
            <a:r>
              <a:rPr lang="pt-BR" dirty="0"/>
              <a:t>E um caminho para </a:t>
            </a:r>
          </a:p>
          <a:p>
            <a:r>
              <a:rPr lang="pt-BR" dirty="0"/>
              <a:t>mim traçou.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174B6E2-EE8B-4BF6-AD11-A88855EC9E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minha vida eu </a:t>
            </a:r>
          </a:p>
          <a:p>
            <a:r>
              <a:rPr lang="pt-BR" dirty="0"/>
              <a:t>entrego a Deus,</a:t>
            </a:r>
          </a:p>
          <a:p>
            <a:r>
              <a:rPr lang="pt-BR" dirty="0"/>
              <a:t>Pois o Seu Filho </a:t>
            </a:r>
          </a:p>
          <a:p>
            <a:r>
              <a:rPr lang="pt-BR" dirty="0"/>
              <a:t>entregou por mim. </a:t>
            </a:r>
          </a:p>
        </p:txBody>
      </p:sp>
    </p:spTree>
    <p:extLst>
      <p:ext uri="{BB962C8B-B14F-4D97-AF65-F5344CB8AC3E}">
        <p14:creationId xmlns:p14="http://schemas.microsoft.com/office/powerpoint/2010/main" val="697605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48518FA-A4ED-4720-A1B6-8693DE0B02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importa aonde for, </a:t>
            </a:r>
          </a:p>
          <a:p>
            <a:r>
              <a:rPr lang="pt-BR" dirty="0"/>
              <a:t>seguirei meu Senhor: </a:t>
            </a:r>
          </a:p>
          <a:p>
            <a:r>
              <a:rPr lang="pt-BR" dirty="0"/>
              <a:t>Sobre terra ou mar, </a:t>
            </a:r>
          </a:p>
          <a:p>
            <a:r>
              <a:rPr lang="pt-BR" dirty="0"/>
              <a:t>aonde Deus mandar, irei.</a:t>
            </a:r>
          </a:p>
        </p:txBody>
      </p:sp>
    </p:spTree>
    <p:extLst>
      <p:ext uri="{BB962C8B-B14F-4D97-AF65-F5344CB8AC3E}">
        <p14:creationId xmlns:p14="http://schemas.microsoft.com/office/powerpoint/2010/main" val="1630656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enumera </a:t>
            </a:r>
          </a:p>
          <a:p>
            <a:r>
              <a:rPr lang="pt-BR" dirty="0"/>
              <a:t>cada grão de areia,</a:t>
            </a:r>
          </a:p>
          <a:p>
            <a:r>
              <a:rPr lang="pt-BR" dirty="0"/>
              <a:t>E as ondas ouvem </a:t>
            </a:r>
          </a:p>
          <a:p>
            <a:r>
              <a:rPr lang="pt-BR" dirty="0"/>
              <a:t>Seu mandar. </a:t>
            </a:r>
          </a:p>
        </p:txBody>
      </p:sp>
    </p:spTree>
    <p:extLst>
      <p:ext uri="{BB962C8B-B14F-4D97-AF65-F5344CB8AC3E}">
        <p14:creationId xmlns:p14="http://schemas.microsoft.com/office/powerpoint/2010/main" val="15345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aves, em seu </a:t>
            </a:r>
          </a:p>
          <a:p>
            <a:r>
              <a:rPr lang="pt-BR" dirty="0"/>
              <a:t>rumo Lhe obedecem;</a:t>
            </a:r>
          </a:p>
          <a:p>
            <a:r>
              <a:rPr lang="pt-BR" dirty="0"/>
              <a:t>Seu carinho faz abrir a flor. </a:t>
            </a:r>
          </a:p>
        </p:txBody>
      </p:sp>
    </p:spTree>
    <p:extLst>
      <p:ext uri="{BB962C8B-B14F-4D97-AF65-F5344CB8AC3E}">
        <p14:creationId xmlns:p14="http://schemas.microsoft.com/office/powerpoint/2010/main" val="1497359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174B6E2-EE8B-4BF6-AD11-A88855EC9E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minha vida eu </a:t>
            </a:r>
          </a:p>
          <a:p>
            <a:r>
              <a:rPr lang="pt-BR" dirty="0"/>
              <a:t>entrego a Deus,</a:t>
            </a:r>
          </a:p>
          <a:p>
            <a:r>
              <a:rPr lang="pt-BR" dirty="0"/>
              <a:t>Pois o Seu Filho </a:t>
            </a:r>
          </a:p>
          <a:p>
            <a:r>
              <a:rPr lang="pt-BR" dirty="0"/>
              <a:t>entregou por mim. </a:t>
            </a:r>
          </a:p>
        </p:txBody>
      </p:sp>
    </p:spTree>
    <p:extLst>
      <p:ext uri="{BB962C8B-B14F-4D97-AF65-F5344CB8AC3E}">
        <p14:creationId xmlns:p14="http://schemas.microsoft.com/office/powerpoint/2010/main" val="1588536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TEM UM PLANO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196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48518FA-A4ED-4720-A1B6-8693DE0B02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importa aonde for, </a:t>
            </a:r>
          </a:p>
          <a:p>
            <a:r>
              <a:rPr lang="pt-BR" dirty="0"/>
              <a:t>seguirei meu Senhor: </a:t>
            </a:r>
          </a:p>
          <a:p>
            <a:r>
              <a:rPr lang="pt-BR" dirty="0"/>
              <a:t>Sobre terra ou mar, </a:t>
            </a:r>
          </a:p>
          <a:p>
            <a:r>
              <a:rPr lang="pt-BR" dirty="0"/>
              <a:t>aonde Deus mandar, irei.</a:t>
            </a:r>
          </a:p>
        </p:txBody>
      </p:sp>
    </p:spTree>
    <p:extLst>
      <p:ext uri="{BB962C8B-B14F-4D97-AF65-F5344CB8AC3E}">
        <p14:creationId xmlns:p14="http://schemas.microsoft.com/office/powerpoint/2010/main" val="3387602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262</Words>
  <Application>Microsoft Office PowerPoint</Application>
  <PresentationFormat>Apresentação na tela (16:9)</PresentationFormat>
  <Paragraphs>69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DEUS TEM UM PLANO</vt:lpstr>
      <vt:lpstr>DEUS TEM UM PLANO</vt:lpstr>
      <vt:lpstr>DEUS TEM UM PLANO</vt:lpstr>
      <vt:lpstr>DEUS TEM UM PLANO</vt:lpstr>
      <vt:lpstr>DEUS TEM UM PLANO</vt:lpstr>
      <vt:lpstr>DEUS TEM UM PLANO</vt:lpstr>
      <vt:lpstr>DEUS TEM UM PLANO</vt:lpstr>
      <vt:lpstr>DEUS TEM UM PLANO</vt:lpstr>
      <vt:lpstr>DEUS TEM UM PLANO</vt:lpstr>
      <vt:lpstr>DEUS TEM UM PLANO</vt:lpstr>
      <vt:lpstr>DEUS TEM UM PLANO</vt:lpstr>
      <vt:lpstr>DEUS TEM UM PLANO</vt:lpstr>
      <vt:lpstr>DEUS TEM UM PLANO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2019-06-12T22:15:20Z</dcterms:modified>
</cp:coreProperties>
</file>

<file path=docProps/thumbnail.jpeg>
</file>